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9" r:id="rId1"/>
  </p:sldMasterIdLst>
  <p:sldIdLst>
    <p:sldId id="256" r:id="rId2"/>
    <p:sldId id="257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10/10/23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21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1360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387061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09461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823632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15422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861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93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35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2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7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21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7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6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7982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57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86B2D-10AF-2428-A4EE-81EB91FFD5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Club Meetings and Membership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CCBF5C-05EB-428B-DEDD-DE8DEF75C4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Katie Ramsey</a:t>
            </a:r>
          </a:p>
          <a:p>
            <a:r>
              <a:rPr lang="en-US" dirty="0"/>
              <a:t>Otero County 4-H Volunteer Leader</a:t>
            </a:r>
          </a:p>
        </p:txBody>
      </p:sp>
    </p:spTree>
    <p:extLst>
      <p:ext uri="{BB962C8B-B14F-4D97-AF65-F5344CB8AC3E}">
        <p14:creationId xmlns:p14="http://schemas.microsoft.com/office/powerpoint/2010/main" val="31706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6DF2-0AA4-966A-E316-4959020EB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/>
              <a:t>Place to Belong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EA345-C4FE-122F-A527-3B2C58E0A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Place for Everyone</a:t>
            </a:r>
          </a:p>
          <a:p>
            <a:r>
              <a:rPr lang="en-US" sz="3500" dirty="0"/>
              <a:t>Flexibility </a:t>
            </a:r>
          </a:p>
          <a:p>
            <a:r>
              <a:rPr lang="en-US" sz="3500" dirty="0"/>
              <a:t>Project Showcases</a:t>
            </a:r>
          </a:p>
          <a:p>
            <a:r>
              <a:rPr lang="en-US" sz="3500" dirty="0"/>
              <a:t>Officer Teams</a:t>
            </a:r>
          </a:p>
        </p:txBody>
      </p:sp>
      <p:pic>
        <p:nvPicPr>
          <p:cNvPr id="4" name="Picture 2" descr="No photo description available.">
            <a:extLst>
              <a:ext uri="{FF2B5EF4-FFF2-40B4-BE49-F238E27FC236}">
                <a16:creationId xmlns:a16="http://schemas.microsoft.com/office/drawing/2014/main" id="{1D63BDD6-51C8-EA70-C9F9-2E77852A7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372" y="3533599"/>
            <a:ext cx="53721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43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6DF2-0AA4-966A-E316-4959020EB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EA345-C4FE-122F-A527-3B2C58E0A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Email</a:t>
            </a:r>
          </a:p>
          <a:p>
            <a:r>
              <a:rPr lang="en-US" sz="3500" dirty="0"/>
              <a:t>Consistency</a:t>
            </a:r>
          </a:p>
          <a:p>
            <a:r>
              <a:rPr lang="en-US" sz="3500" dirty="0"/>
              <a:t>Deadlines</a:t>
            </a:r>
          </a:p>
          <a:p>
            <a:r>
              <a:rPr lang="en-US" sz="3500" dirty="0"/>
              <a:t>Resources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2B7A2AE-1C45-4EB8-B7E5-D3DD222DD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089" y="3429000"/>
            <a:ext cx="3635022" cy="272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447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6DF2-0AA4-966A-E316-4959020EB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/>
              <a:t>Meetings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EA345-C4FE-122F-A527-3B2C58E0A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Project Highlights</a:t>
            </a:r>
          </a:p>
          <a:p>
            <a:r>
              <a:rPr lang="en-US" sz="3500" dirty="0"/>
              <a:t>Guest Speakers</a:t>
            </a:r>
          </a:p>
          <a:p>
            <a:r>
              <a:rPr lang="en-US" sz="3500" dirty="0"/>
              <a:t>Fun</a:t>
            </a:r>
          </a:p>
          <a:p>
            <a:r>
              <a:rPr lang="en-US" sz="3500" dirty="0"/>
              <a:t>Service</a:t>
            </a:r>
          </a:p>
        </p:txBody>
      </p:sp>
      <p:pic>
        <p:nvPicPr>
          <p:cNvPr id="3074" name="Picture 2" descr="May be an image of heart and text">
            <a:extLst>
              <a:ext uri="{FF2B5EF4-FFF2-40B4-BE49-F238E27FC236}">
                <a16:creationId xmlns:a16="http://schemas.microsoft.com/office/drawing/2014/main" id="{BA19FA5C-B40A-F647-1916-7B053F1C8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244" y="3992791"/>
            <a:ext cx="4797777" cy="2414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81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6DF2-0AA4-966A-E316-4959020EB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EA345-C4FE-122F-A527-3B2C58E0A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4" descr="No photo description available.">
            <a:extLst>
              <a:ext uri="{FF2B5EF4-FFF2-40B4-BE49-F238E27FC236}">
                <a16:creationId xmlns:a16="http://schemas.microsoft.com/office/drawing/2014/main" id="{833398AE-8116-1AFE-A910-19B180ACE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756" y="1930400"/>
            <a:ext cx="4350456" cy="4350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6065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37</Words>
  <Application>Microsoft Macintosh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Club Meetings and Membership</vt:lpstr>
      <vt:lpstr>Place to Belong</vt:lpstr>
      <vt:lpstr>Communication</vt:lpstr>
      <vt:lpstr>Meetings Matters</vt:lpstr>
      <vt:lpstr>Questions?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 Meetings and Membership</dc:title>
  <dc:creator>Kathryn Ramsey</dc:creator>
  <cp:lastModifiedBy>Cheryl Butterfield</cp:lastModifiedBy>
  <cp:revision>4</cp:revision>
  <dcterms:created xsi:type="dcterms:W3CDTF">2023-10-05T02:42:54Z</dcterms:created>
  <dcterms:modified xsi:type="dcterms:W3CDTF">2023-10-10T17:06:39Z</dcterms:modified>
</cp:coreProperties>
</file>